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24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5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9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23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10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1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50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19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28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4453469"/>
            <a:ext cx="2901255" cy="65503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4453469"/>
            <a:ext cx="2915543" cy="65503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45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3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74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43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9588C-02DB-4607-ADEE-4AFCFC5FA949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3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48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E4E3AB0-438C-4D5F-9990-59ABE4E46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7385759"/>
            <a:ext cx="5143500" cy="2943577"/>
          </a:xfrm>
        </p:spPr>
        <p:txBody>
          <a:bodyPr>
            <a:normAutofit/>
          </a:bodyPr>
          <a:lstStyle/>
          <a:p>
            <a:r>
              <a:rPr lang="de-DE" sz="7200" dirty="0">
                <a:solidFill>
                  <a:schemeClr val="bg1"/>
                </a:solidFill>
                <a:latin typeface="Amboy Black" pitchFamily="50" charset="0"/>
              </a:rPr>
              <a:t>App Design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CC0816-5E04-496B-8ACE-70E4494D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5" y="3951112"/>
            <a:ext cx="6774932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7494"/>
            <a:ext cx="5621865" cy="12171913"/>
          </a:xfrm>
        </p:spPr>
      </p:pic>
    </p:spTree>
    <p:extLst>
      <p:ext uri="{BB962C8B-B14F-4D97-AF65-F5344CB8AC3E}">
        <p14:creationId xmlns:p14="http://schemas.microsoft.com/office/powerpoint/2010/main" val="207516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8" y="7494"/>
            <a:ext cx="5621865" cy="12171913"/>
          </a:xfrm>
        </p:spPr>
      </p:pic>
    </p:spTree>
    <p:extLst>
      <p:ext uri="{BB962C8B-B14F-4D97-AF65-F5344CB8AC3E}">
        <p14:creationId xmlns:p14="http://schemas.microsoft.com/office/powerpoint/2010/main" val="46682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8" y="7494"/>
            <a:ext cx="5621864" cy="12171913"/>
          </a:xfrm>
        </p:spPr>
      </p:pic>
    </p:spTree>
    <p:extLst>
      <p:ext uri="{BB962C8B-B14F-4D97-AF65-F5344CB8AC3E}">
        <p14:creationId xmlns:p14="http://schemas.microsoft.com/office/powerpoint/2010/main" val="37852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6" y="7495"/>
            <a:ext cx="5614669" cy="12171911"/>
          </a:xfrm>
        </p:spPr>
      </p:pic>
    </p:spTree>
    <p:extLst>
      <p:ext uri="{BB962C8B-B14F-4D97-AF65-F5344CB8AC3E}">
        <p14:creationId xmlns:p14="http://schemas.microsoft.com/office/powerpoint/2010/main" val="209134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6" y="-16933"/>
            <a:ext cx="5614669" cy="12208933"/>
          </a:xfrm>
        </p:spPr>
      </p:pic>
    </p:spTree>
    <p:extLst>
      <p:ext uri="{BB962C8B-B14F-4D97-AF65-F5344CB8AC3E}">
        <p14:creationId xmlns:p14="http://schemas.microsoft.com/office/powerpoint/2010/main" val="52171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53B8A-9F51-436F-B24F-EA9CEBE1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000" dirty="0">
                <a:solidFill>
                  <a:srgbClr val="E251FC"/>
                </a:solidFill>
                <a:latin typeface="Amboy Black" pitchFamily="50" charset="0"/>
              </a:rPr>
              <a:t>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D5E41-5FF7-400E-A89D-D7A541C1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3232990"/>
            <a:ext cx="5915025" cy="739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(</a:t>
            </a:r>
            <a:r>
              <a:rPr lang="de-DE" sz="3200" dirty="0" err="1">
                <a:solidFill>
                  <a:schemeClr val="bg1"/>
                </a:solidFill>
                <a:latin typeface="Amboy Black" pitchFamily="50" charset="0"/>
              </a:rPr>
              <a:t>Loading</a:t>
            </a: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 Screen)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Main Menu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Logo / ICON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3 Kamera Modi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GUI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Ausfahrbares </a:t>
            </a:r>
            <a:r>
              <a:rPr lang="de-DE" sz="3200" dirty="0" err="1">
                <a:solidFill>
                  <a:schemeClr val="bg1"/>
                </a:solidFill>
                <a:latin typeface="Amboy Black" pitchFamily="50" charset="0"/>
              </a:rPr>
              <a:t>Scoreboard</a:t>
            </a: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89A9B0-7EB7-4E39-8426-4E3B2615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72" y="10265588"/>
            <a:ext cx="3272455" cy="14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A012FE-733C-4AE8-ABFC-199EEFD1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4001"/>
            <a:ext cx="6750362" cy="4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8EB6C-6ED3-4B82-A5BA-F94970C4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D2B2471-759D-4AB2-A40C-02EF5B730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" y="2870570"/>
            <a:ext cx="6859315" cy="6782143"/>
          </a:xfrm>
        </p:spPr>
      </p:pic>
    </p:spTree>
    <p:extLst>
      <p:ext uri="{BB962C8B-B14F-4D97-AF65-F5344CB8AC3E}">
        <p14:creationId xmlns:p14="http://schemas.microsoft.com/office/powerpoint/2010/main" val="354504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-5101"/>
            <a:ext cx="5621867" cy="12197100"/>
          </a:xfrm>
        </p:spPr>
      </p:pic>
    </p:spTree>
    <p:extLst>
      <p:ext uri="{BB962C8B-B14F-4D97-AF65-F5344CB8AC3E}">
        <p14:creationId xmlns:p14="http://schemas.microsoft.com/office/powerpoint/2010/main" val="261818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-4197"/>
            <a:ext cx="5621866" cy="12195292"/>
          </a:xfrm>
        </p:spPr>
      </p:pic>
    </p:spTree>
    <p:extLst>
      <p:ext uri="{BB962C8B-B14F-4D97-AF65-F5344CB8AC3E}">
        <p14:creationId xmlns:p14="http://schemas.microsoft.com/office/powerpoint/2010/main" val="300150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-4196"/>
            <a:ext cx="5621865" cy="12195290"/>
          </a:xfrm>
        </p:spPr>
      </p:pic>
    </p:spTree>
    <p:extLst>
      <p:ext uri="{BB962C8B-B14F-4D97-AF65-F5344CB8AC3E}">
        <p14:creationId xmlns:p14="http://schemas.microsoft.com/office/powerpoint/2010/main" val="54836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8" y="7492"/>
            <a:ext cx="5621867" cy="12171917"/>
          </a:xfrm>
        </p:spPr>
      </p:pic>
    </p:spTree>
    <p:extLst>
      <p:ext uri="{BB962C8B-B14F-4D97-AF65-F5344CB8AC3E}">
        <p14:creationId xmlns:p14="http://schemas.microsoft.com/office/powerpoint/2010/main" val="390408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7493"/>
            <a:ext cx="5621866" cy="12171915"/>
          </a:xfrm>
        </p:spPr>
      </p:pic>
    </p:spTree>
    <p:extLst>
      <p:ext uri="{BB962C8B-B14F-4D97-AF65-F5344CB8AC3E}">
        <p14:creationId xmlns:p14="http://schemas.microsoft.com/office/powerpoint/2010/main" val="284502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</Words>
  <Application>Microsoft Office PowerPoint</Application>
  <PresentationFormat>Breitbild</PresentationFormat>
  <Paragraphs>13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Amboy Black</vt:lpstr>
      <vt:lpstr>Arial</vt:lpstr>
      <vt:lpstr>Calibri</vt:lpstr>
      <vt:lpstr>Calibri Light</vt:lpstr>
      <vt:lpstr>Office</vt:lpstr>
      <vt:lpstr>PowerPoint-Präsentation</vt:lpstr>
      <vt:lpstr>ASPEKTE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Tinnefeld</dc:creator>
  <cp:lastModifiedBy>Simon Tinnefeld</cp:lastModifiedBy>
  <cp:revision>8</cp:revision>
  <dcterms:created xsi:type="dcterms:W3CDTF">2021-03-01T11:19:59Z</dcterms:created>
  <dcterms:modified xsi:type="dcterms:W3CDTF">2021-03-03T15:08:05Z</dcterms:modified>
</cp:coreProperties>
</file>